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4"/>
  </p:notesMasterIdLst>
  <p:handoutMasterIdLst>
    <p:handoutMasterId r:id="rId55"/>
  </p:handoutMasterIdLst>
  <p:sldIdLst>
    <p:sldId id="256" r:id="rId5"/>
    <p:sldId id="257" r:id="rId6"/>
    <p:sldId id="258" r:id="rId7"/>
    <p:sldId id="259" r:id="rId8"/>
    <p:sldId id="260" r:id="rId9"/>
    <p:sldId id="261" r:id="rId10"/>
    <p:sldId id="262" r:id="rId11"/>
    <p:sldId id="263"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021A"/>
    <a:srgbClr val="2E064E"/>
    <a:srgbClr val="7A6AA2"/>
    <a:srgbClr val="290545"/>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34" autoAdjust="0"/>
    <p:restoredTop sz="86411" autoAdjust="0"/>
  </p:normalViewPr>
  <p:slideViewPr>
    <p:cSldViewPr snapToGrid="0">
      <p:cViewPr varScale="1">
        <p:scale>
          <a:sx n="100" d="100"/>
          <a:sy n="100" d="100"/>
        </p:scale>
        <p:origin x="512"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11/10/24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11/10/24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5" name="Text Placeholder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4" name="Text Placeholder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3" name="Text Placeholder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2" name="Text Placeholder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82" name="Text Placeholder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24" name="Text Placeholder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5" name="Text Placeholder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6" name="Text Placeholder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7" name="Text Placeholder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8" name="Text Placeholder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grpSp>
        <p:nvGrpSpPr>
          <p:cNvPr id="81" name="Group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87935" y="1"/>
            <a:ext cx="12192000" cy="6857999"/>
          </a:xfrm>
          <a:prstGeom prst="rect">
            <a:avLst/>
          </a:prstGeom>
        </p:spPr>
      </p:pic>
      <p:pic>
        <p:nvPicPr>
          <p:cNvPr id="3" name="Graphic 2">
            <a:extLst>
              <a:ext uri="{FF2B5EF4-FFF2-40B4-BE49-F238E27FC236}">
                <a16:creationId xmlns:a16="http://schemas.microsoft.com/office/drawing/2014/main" id="{5B2E64CF-80A5-0C14-B59D-4D40129CA27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24843" y="-565266"/>
            <a:ext cx="10006837" cy="7639396"/>
          </a:xfrm>
          <a:prstGeom prst="rect">
            <a:avLst/>
          </a:prstGeom>
        </p:spPr>
      </p:pic>
      <p:pic>
        <p:nvPicPr>
          <p:cNvPr id="2" name="Graphic 1">
            <a:extLst>
              <a:ext uri="{FF2B5EF4-FFF2-40B4-BE49-F238E27FC236}">
                <a16:creationId xmlns:a16="http://schemas.microsoft.com/office/drawing/2014/main" id="{11ADFF8B-5517-0D98-7216-8BBDCD7D38E1}"/>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0" y="781397"/>
            <a:ext cx="12192000" cy="6858000"/>
          </a:xfrm>
          <a:prstGeom prst="rect">
            <a:avLst/>
          </a:prstGeom>
        </p:spPr>
      </p:pic>
    </p:spTree>
    <p:extLst>
      <p:ext uri="{BB962C8B-B14F-4D97-AF65-F5344CB8AC3E}">
        <p14:creationId xmlns:p14="http://schemas.microsoft.com/office/powerpoint/2010/main" val="4250547272"/>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7A6AA2"/>
            </a:gs>
            <a:gs pos="50000">
              <a:srgbClr val="2E064E"/>
            </a:gs>
            <a:gs pos="100000">
              <a:srgbClr val="10021A"/>
            </a:gs>
          </a:gsLst>
          <a:lin ang="5400000" scaled="0"/>
          <a:tileRect/>
        </a:gra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10.11.2024</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Above All</a:t>
            </a:r>
            <a:br/>
            <a:r>
              <a:t>Who Am I</a:t>
            </a:r>
            <a:br/>
            <a:r>
              <a:t>What A Friend We Have In Jesus</a:t>
            </a:r>
            <a:br/>
            <a:r>
              <a:t>Colossians 2:8-23</a:t>
            </a:r>
            <a:br/>
            <a:r>
              <a:t>TBA</a:t>
            </a:r>
            <a:br/>
            <a:r>
              <a:t>TBA</a:t>
            </a:r>
            <a:br/>
            <a:r>
              <a:t>TBA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2631490"/>
          </a:xfrm>
          <a:prstGeom prst="rect">
            <a:avLst/>
          </a:prstGeom>
          <a:noFill/>
        </p:spPr>
        <p:txBody>
          <a:bodyPr wrap="square">
            <a:spAutoFit/>
          </a:bodyPr>
          <a:lstStyle/>
          <a:p>
            <a:pPr algn="ctr">
              <a:defRPr sz="3300" b="0"/>
            </a:pPr>
            <a:r>
              <a:rPr dirty="0"/>
              <a:t>Crucified, laid behind a stone</a:t>
            </a:r>
          </a:p>
          <a:p>
            <a:pPr algn="ctr">
              <a:defRPr sz="3300" b="0"/>
            </a:pPr>
            <a:r>
              <a:rPr dirty="0"/>
              <a:t>You lived to die, rejected and alone</a:t>
            </a:r>
          </a:p>
          <a:p>
            <a:pPr algn="ctr">
              <a:defRPr sz="3300" b="0"/>
            </a:pPr>
            <a:r>
              <a:rPr dirty="0"/>
              <a:t>Like a rose, trampled on the ground</a:t>
            </a:r>
          </a:p>
          <a:p>
            <a:pPr algn="ctr">
              <a:defRPr sz="3300" b="0"/>
            </a:pPr>
            <a:r>
              <a:rPr dirty="0"/>
              <a:t>You took the fall and thought of me, above all</a:t>
            </a:r>
            <a:r>
              <a:rPr lang="en-AU" dirty="0"/>
              <a:t> (x2)</a:t>
            </a:r>
            <a:endParaRPr dirty="0"/>
          </a:p>
          <a:p>
            <a:pPr algn="ctr">
              <a:defRPr sz="3300" b="0"/>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Like a rose, trampled on the ground</a:t>
            </a:r>
          </a:p>
          <a:p>
            <a:pPr algn="ctr">
              <a:defRPr sz="3300" b="0"/>
            </a:pPr>
            <a:r>
              <a:t>You took the fall and thought of me</a:t>
            </a:r>
          </a:p>
          <a:p>
            <a:pPr algn="ctr">
              <a:defRPr sz="3300" b="0"/>
            </a:pPr>
            <a:r>
              <a:t>Above all</a:t>
            </a:r>
          </a:p>
          <a:p>
            <a:pPr algn="ctr">
              <a:defRPr sz="3300" b="0"/>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Who Am I</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Mark Hall © 2003 Be Essential Songs (Admin. by Essential Music Publishing LLC) CCLI Licence No. 5485849 . CCLI Song number: 4196651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Who am I, that the Lord of all the earth</a:t>
            </a:r>
          </a:p>
          <a:p>
            <a:pPr algn="ctr">
              <a:defRPr sz="3300" b="0"/>
            </a:pPr>
            <a:r>
              <a:t>Would care to know my name</a:t>
            </a:r>
          </a:p>
          <a:p>
            <a:pPr algn="ctr">
              <a:defRPr sz="3300" b="0"/>
            </a:pPr>
            <a:r>
              <a:t>Would care to feel my hurt?</a:t>
            </a:r>
          </a:p>
          <a:p>
            <a:pPr algn="ctr">
              <a:defRPr sz="3300" b="0"/>
            </a:pPr>
            <a:endParaRPr/>
          </a:p>
          <a:p>
            <a:pPr algn="ctr">
              <a:defRPr sz="3300" b="0"/>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Who am I, that the Bright and Morning Star</a:t>
            </a:r>
          </a:p>
          <a:p>
            <a:pPr algn="ctr">
              <a:defRPr sz="3300" b="0"/>
            </a:pPr>
            <a:r>
              <a:t>Would choose to light the way</a:t>
            </a:r>
          </a:p>
          <a:p>
            <a:pPr algn="ctr">
              <a:defRPr sz="3300" b="0"/>
            </a:pPr>
            <a:r>
              <a:t>For my ever wandering heart?</a:t>
            </a:r>
          </a:p>
          <a:p>
            <a:pPr algn="ctr">
              <a:defRPr sz="3300" b="0"/>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Pre-Chorus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Not because of who I am</a:t>
            </a:r>
          </a:p>
          <a:p>
            <a:pPr algn="ctr">
              <a:defRPr sz="3300" b="0"/>
            </a:pPr>
            <a:r>
              <a:t>But because of what You've done</a:t>
            </a:r>
          </a:p>
          <a:p>
            <a:pPr algn="ctr">
              <a:defRPr sz="3300" b="0"/>
            </a:pPr>
            <a:r>
              <a:t>Not because of what I've done</a:t>
            </a:r>
          </a:p>
          <a:p>
            <a:pPr algn="ctr">
              <a:defRPr sz="3300" b="0"/>
            </a:pPr>
            <a:r>
              <a:t>But because of who You are</a:t>
            </a:r>
          </a:p>
          <a:p>
            <a:pPr algn="ctr">
              <a:defRPr sz="3300" b="0"/>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am a flower quickly fading</a:t>
            </a:r>
          </a:p>
          <a:p>
            <a:pPr algn="ctr">
              <a:defRPr sz="3300" b="0"/>
            </a:pPr>
            <a:r>
              <a:t>Here today and gone tomorrow</a:t>
            </a:r>
          </a:p>
          <a:p>
            <a:pPr algn="ctr">
              <a:defRPr sz="3300" b="0"/>
            </a:pPr>
            <a:r>
              <a:t>A wave tossed in the ocean</a:t>
            </a:r>
          </a:p>
          <a:p>
            <a:pPr algn="ctr">
              <a:defRPr sz="3300" b="0"/>
            </a:pPr>
            <a:r>
              <a:t>A vapor in the wind</a:t>
            </a:r>
          </a:p>
          <a:p>
            <a:pPr algn="ctr">
              <a:defRPr sz="3300" b="0"/>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Still, You hear me when I'm calling</a:t>
            </a:r>
          </a:p>
          <a:p>
            <a:pPr algn="ctr">
              <a:defRPr sz="3300" b="0"/>
            </a:pPr>
            <a:r>
              <a:t>Lord, You catch me when I'm falling</a:t>
            </a:r>
          </a:p>
          <a:p>
            <a:pPr algn="ctr">
              <a:defRPr sz="3300" b="0"/>
            </a:pPr>
            <a:r>
              <a:t>And You've told me who I am</a:t>
            </a:r>
          </a:p>
          <a:p>
            <a:pPr algn="ctr">
              <a:defRPr sz="3300" b="0"/>
            </a:pPr>
            <a:r>
              <a:t>I am Yours, I am Yours</a:t>
            </a:r>
          </a:p>
          <a:p>
            <a:pPr algn="ctr">
              <a:defRPr sz="3300" b="0"/>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Who am I, that the eyes that see my sin</a:t>
            </a:r>
          </a:p>
          <a:p>
            <a:pPr algn="ctr">
              <a:defRPr sz="3300" b="0"/>
            </a:pPr>
            <a:r>
              <a:t>Would look on me with love</a:t>
            </a:r>
          </a:p>
          <a:p>
            <a:pPr algn="ctr">
              <a:defRPr sz="3300" b="0"/>
            </a:pPr>
            <a:r>
              <a:t>And watch me rise again?</a:t>
            </a:r>
          </a:p>
          <a:p>
            <a:pPr algn="ctr">
              <a:defRPr sz="3300" b="0"/>
            </a:pPr>
            <a:endParaRPr/>
          </a:p>
          <a:p>
            <a:pPr algn="ctr">
              <a:defRPr sz="3300" b="0"/>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Who am I, that the voice that calmed the sea</a:t>
            </a:r>
          </a:p>
          <a:p>
            <a:pPr algn="ctr">
              <a:defRPr sz="3300" b="0"/>
            </a:pPr>
            <a:r>
              <a:t>Would call out through the rain</a:t>
            </a:r>
          </a:p>
          <a:p>
            <a:pPr algn="ctr">
              <a:defRPr sz="3300" b="0"/>
            </a:pPr>
            <a:r>
              <a:t>And calm the storm in me?</a:t>
            </a:r>
          </a:p>
          <a:p>
            <a:pPr algn="ctr">
              <a:defRPr sz="3300" b="0"/>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Pre-Chorus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Not because of who I am</a:t>
            </a:r>
          </a:p>
          <a:p>
            <a:pPr algn="ctr">
              <a:defRPr sz="3300" b="0"/>
            </a:pPr>
            <a:r>
              <a:t>But because of what You've done</a:t>
            </a:r>
          </a:p>
          <a:p>
            <a:pPr algn="ctr">
              <a:defRPr sz="3300" b="0"/>
            </a:pPr>
            <a:r>
              <a:t>Not because of what I've done</a:t>
            </a:r>
          </a:p>
          <a:p>
            <a:pPr algn="ctr">
              <a:defRPr sz="3300" b="0"/>
            </a:pPr>
            <a:r>
              <a:t>But because of who You are</a:t>
            </a:r>
          </a:p>
          <a:p>
            <a:pPr algn="ctr">
              <a:defRPr sz="3300" b="0"/>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am a flower quickly fading</a:t>
            </a:r>
          </a:p>
          <a:p>
            <a:pPr algn="ctr">
              <a:defRPr sz="3300" b="0"/>
            </a:pPr>
            <a:r>
              <a:t>Here today and gone tomorrow</a:t>
            </a:r>
          </a:p>
          <a:p>
            <a:pPr algn="ctr">
              <a:defRPr sz="3300" b="0"/>
            </a:pPr>
            <a:r>
              <a:t>A wave tossed in the ocean</a:t>
            </a:r>
          </a:p>
          <a:p>
            <a:pPr algn="ctr">
              <a:defRPr sz="3300" b="0"/>
            </a:pPr>
            <a:r>
              <a:t>A vapor in the wind</a:t>
            </a:r>
          </a:p>
          <a:p>
            <a:pPr algn="ctr">
              <a:defRPr sz="3300" b="0"/>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Still, You hear me when I'm calling</a:t>
            </a:r>
          </a:p>
          <a:p>
            <a:pPr algn="ctr">
              <a:defRPr sz="3300" b="0"/>
            </a:pPr>
            <a:r>
              <a:t>Lord, You catch me when I'm falling</a:t>
            </a:r>
          </a:p>
          <a:p>
            <a:pPr algn="ctr">
              <a:defRPr sz="3300" b="0"/>
            </a:pPr>
            <a:r>
              <a:t>And You've told me who I am</a:t>
            </a:r>
          </a:p>
          <a:p>
            <a:pPr algn="ctr">
              <a:defRPr sz="3300" b="0"/>
            </a:pPr>
            <a:r>
              <a:t>I am Yours</a:t>
            </a:r>
          </a:p>
          <a:p>
            <a:pPr algn="ctr">
              <a:defRPr sz="3300" b="0"/>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Pre-Chorus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Not because of who I am</a:t>
            </a:r>
          </a:p>
          <a:p>
            <a:pPr algn="ctr">
              <a:defRPr sz="3300" b="0"/>
            </a:pPr>
            <a:r>
              <a:t>But because of what You've done</a:t>
            </a:r>
          </a:p>
          <a:p>
            <a:pPr algn="ctr">
              <a:defRPr sz="3300" b="0"/>
            </a:pPr>
            <a:r>
              <a:t>Not because of what I've done</a:t>
            </a:r>
          </a:p>
          <a:p>
            <a:pPr algn="ctr">
              <a:defRPr sz="3300" b="0"/>
            </a:pPr>
            <a:r>
              <a:t>But because of who You are</a:t>
            </a:r>
          </a:p>
          <a:p>
            <a:pPr algn="ctr">
              <a:defRPr sz="3300" b="0"/>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am a flower quickly fading</a:t>
            </a:r>
          </a:p>
          <a:p>
            <a:pPr algn="ctr">
              <a:defRPr sz="3300" b="0"/>
            </a:pPr>
            <a:r>
              <a:t>Here today and gone tomorrow</a:t>
            </a:r>
          </a:p>
          <a:p>
            <a:pPr algn="ctr">
              <a:defRPr sz="3300" b="0"/>
            </a:pPr>
            <a:r>
              <a:t>A wave tossed in the ocean</a:t>
            </a:r>
          </a:p>
          <a:p>
            <a:pPr algn="ctr">
              <a:defRPr sz="3300" b="0"/>
            </a:pPr>
            <a:r>
              <a:t>A vapor in the wind</a:t>
            </a:r>
          </a:p>
          <a:p>
            <a:pPr algn="ctr">
              <a:defRPr sz="3300" b="0"/>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Still, You hear me when I'm calling</a:t>
            </a:r>
          </a:p>
          <a:p>
            <a:pPr algn="ctr">
              <a:defRPr sz="3300" b="0"/>
            </a:pPr>
            <a:r>
              <a:t>Lord, You catch me when I'm falling</a:t>
            </a:r>
          </a:p>
          <a:p>
            <a:pPr algn="ctr">
              <a:defRPr sz="3300" b="0"/>
            </a:pPr>
            <a:r>
              <a:t>You told me who I am</a:t>
            </a:r>
          </a:p>
          <a:p>
            <a:pPr algn="ctr">
              <a:defRPr sz="3300" b="0"/>
            </a:pPr>
            <a:r>
              <a:t>I am Yours, I am Yours, I am Yours</a:t>
            </a:r>
          </a:p>
          <a:p>
            <a:pPr algn="ctr">
              <a:defRPr sz="3300" b="0"/>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Whom shall I fear? Whom shall I fear?</a:t>
            </a:r>
          </a:p>
          <a:p>
            <a:pPr algn="ctr">
              <a:defRPr sz="3300" b="0"/>
            </a:pPr>
            <a:r>
              <a:t>'Cause I am Yours, I am Yours</a:t>
            </a:r>
          </a:p>
          <a:p>
            <a:pPr algn="ctr">
              <a:defRPr sz="3300" b="0"/>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What A Friend We Have In Jesus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What a friend we have in Jesus</a:t>
            </a:r>
          </a:p>
          <a:p>
            <a:pPr algn="ctr">
              <a:defRPr sz="3300" b="0"/>
            </a:pPr>
            <a:r>
              <a:t>All our sins and griefs to bear</a:t>
            </a:r>
          </a:p>
          <a:p>
            <a:pPr algn="ctr">
              <a:defRPr sz="3300" b="0"/>
            </a:pPr>
            <a:r>
              <a:t>What a privilege to carry</a:t>
            </a:r>
          </a:p>
          <a:p>
            <a:pPr algn="ctr">
              <a:defRPr sz="3300" b="0"/>
            </a:pPr>
            <a:r>
              <a:t>Everything to God in prayer</a:t>
            </a:r>
          </a:p>
          <a:p>
            <a:pPr algn="ctr">
              <a:defRPr sz="3300" b="0"/>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Oh what peace we often forfeit</a:t>
            </a:r>
          </a:p>
          <a:p>
            <a:pPr algn="ctr">
              <a:defRPr sz="3300" b="0"/>
            </a:pPr>
            <a:r>
              <a:t>Oh what needless pain we bear</a:t>
            </a:r>
          </a:p>
          <a:p>
            <a:pPr algn="ctr">
              <a:defRPr sz="3300" b="0"/>
            </a:pPr>
            <a:r>
              <a:t>All because we do not carry</a:t>
            </a:r>
          </a:p>
          <a:p>
            <a:pPr algn="ctr">
              <a:defRPr sz="3300" b="0"/>
            </a:pPr>
            <a:r>
              <a:t>Everything to God in prayer</a:t>
            </a:r>
          </a:p>
          <a:p>
            <a:pPr algn="ctr">
              <a:defRPr sz="3300" b="0"/>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no_phone_image.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Have we trials and temptations</a:t>
            </a:r>
          </a:p>
          <a:p>
            <a:pPr algn="ctr">
              <a:defRPr sz="3300" b="0"/>
            </a:pPr>
            <a:r>
              <a:t>Is there trouble anywhere</a:t>
            </a:r>
          </a:p>
          <a:p>
            <a:pPr algn="ctr">
              <a:defRPr sz="3300" b="0"/>
            </a:pPr>
            <a:r>
              <a:t>We should never be discouraged</a:t>
            </a:r>
          </a:p>
          <a:p>
            <a:pPr algn="ctr">
              <a:defRPr sz="3300" b="0"/>
            </a:pPr>
            <a:r>
              <a:t>Take it to the Lord in prayer</a:t>
            </a:r>
          </a:p>
          <a:p>
            <a:pPr algn="ctr">
              <a:defRPr sz="3300" b="0"/>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Can we find a friend so faithful</a:t>
            </a:r>
          </a:p>
          <a:p>
            <a:pPr algn="ctr">
              <a:defRPr sz="3300" b="0"/>
            </a:pPr>
            <a:r>
              <a:t>Who will all our sorrows share</a:t>
            </a:r>
          </a:p>
          <a:p>
            <a:pPr algn="ctr">
              <a:defRPr sz="3300" b="0"/>
            </a:pPr>
            <a:r>
              <a:t>Jesus knows our every weakness</a:t>
            </a:r>
          </a:p>
          <a:p>
            <a:pPr algn="ctr">
              <a:defRPr sz="3300" b="0"/>
            </a:pPr>
            <a:r>
              <a:t>Take it to the Lord in prayer</a:t>
            </a:r>
          </a:p>
          <a:p>
            <a:pPr algn="ctr">
              <a:defRPr sz="3300" b="0"/>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Precious Jesus, Lord and Friend</a:t>
            </a:r>
          </a:p>
          <a:p>
            <a:pPr algn="ctr">
              <a:defRPr sz="3300" b="0"/>
            </a:pPr>
            <a:r>
              <a:t>I give everything to You</a:t>
            </a:r>
          </a:p>
          <a:p>
            <a:pPr algn="ctr">
              <a:defRPr sz="3300" b="0"/>
            </a:pPr>
            <a:r>
              <a:t>Shelter, Shepherd, Savior King</a:t>
            </a:r>
          </a:p>
          <a:p>
            <a:pPr algn="ctr">
              <a:defRPr sz="3300" b="0"/>
            </a:pPr>
            <a:r>
              <a:t>I give everything to You</a:t>
            </a:r>
          </a:p>
          <a:p>
            <a:pPr algn="ctr">
              <a:defRPr sz="3300" b="0"/>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Are we weak and heavy laden</a:t>
            </a:r>
          </a:p>
          <a:p>
            <a:pPr algn="ctr">
              <a:defRPr sz="3300" b="0"/>
            </a:pPr>
            <a:r>
              <a:t>Cumbered with a load of care</a:t>
            </a:r>
          </a:p>
          <a:p>
            <a:pPr algn="ctr">
              <a:defRPr sz="3300" b="0"/>
            </a:pPr>
            <a:r>
              <a:t>Precious Savior, still our refuge</a:t>
            </a:r>
          </a:p>
          <a:p>
            <a:pPr algn="ctr">
              <a:defRPr sz="3300" b="0"/>
            </a:pPr>
            <a:r>
              <a:t>Take it to the Lord in prayer</a:t>
            </a:r>
          </a:p>
          <a:p>
            <a:pPr algn="ctr">
              <a:defRPr sz="3300" b="0"/>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Do thy friends despise, forsake thee</a:t>
            </a:r>
          </a:p>
          <a:p>
            <a:pPr algn="ctr">
              <a:defRPr sz="3300" b="0"/>
            </a:pPr>
            <a:r>
              <a:t>Take it to the Lord in prayer</a:t>
            </a:r>
          </a:p>
          <a:p>
            <a:pPr algn="ctr">
              <a:defRPr sz="3300" b="0"/>
            </a:pPr>
            <a:r>
              <a:t>In His arms He'll take and shield thee</a:t>
            </a:r>
          </a:p>
          <a:p>
            <a:pPr algn="ctr">
              <a:defRPr sz="3300" b="0"/>
            </a:pPr>
            <a:r>
              <a:t>Thou wilt find a solace there</a:t>
            </a:r>
          </a:p>
          <a:p>
            <a:pPr algn="ctr">
              <a:defRPr sz="3300" b="0"/>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Thou wilt find a solace there</a:t>
            </a:r>
          </a:p>
          <a:p>
            <a:pPr algn="ctr">
              <a:defRPr sz="3300" b="0"/>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Precious Jesus, Lord and Friend</a:t>
            </a:r>
          </a:p>
          <a:p>
            <a:pPr algn="ctr">
              <a:defRPr sz="3300" b="0"/>
            </a:pPr>
            <a:r>
              <a:t>I give everything to You</a:t>
            </a:r>
          </a:p>
          <a:p>
            <a:pPr algn="ctr">
              <a:defRPr sz="3300" b="0"/>
            </a:pPr>
            <a:r>
              <a:t>Shelter, Shepherd, Savior King</a:t>
            </a:r>
          </a:p>
          <a:p>
            <a:pPr algn="ctr">
              <a:defRPr sz="3300" b="0"/>
            </a:pPr>
            <a:r>
              <a:t>I give everything to You (x2)</a:t>
            </a:r>
          </a:p>
          <a:p>
            <a:pPr algn="ctr">
              <a:defRPr sz="3300" b="0"/>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an-open-bible-royalty-free-image-1681152546.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Colossians 2:8-23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⁸ See to it that no one takes you captive through hollow and deceptive philosophy, which depends on human tradition and the elemental spiritual forces of this world rather than on Christ. </a:t>
            </a:r>
          </a:p>
          <a:p>
            <a:pPr algn="ctr">
              <a:defRPr sz="3200" b="0"/>
            </a:pPr>
            <a:r>
              <a:t>⁹ For in Christ all the fullness of the Deity lives in bodily form,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Colossians 2:8-23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¹⁰ and in Christ you have been brought to fullness. He is the head over every power and authority. ¹¹ In him you were also circumcised with a circumcision not performed by human hands. Your whole self ruled by the flesh was put off when you were circumcised by Christ,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Above All</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Lenny LeBlanc, Paul Baloche © 1999 Integrity's Hosanna! Music (Admin. by Integrity Music) LenSongs Publishing (Admin. by LenSongs Publishing, Inc.) CCLI Licence No. 5485849 . CCLI Song number: 2672885</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Colossians 2:8-23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¹² having been buried with him in baptism, in which you were also raised with him through your faith in the working of God, who raised him from the dead. </a:t>
            </a:r>
          </a:p>
          <a:p>
            <a:pPr algn="ctr">
              <a:defRPr sz="3200" b="0"/>
            </a:pPr>
            <a:r>
              <a:t>¹³ When you were dead in your sins and in the uncircumcision of your flesh, God made you alive with Christ. He forgave us all our sins,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Colossians 2:8-23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¹⁴ having canceled the charge of our legal indebtedness, which stood against us and condemned us; he has taken it away, nailing it to the cross. ¹⁵ And having disarmed the powers and authorities, he made a public spectacle of them, triumphing over them by the cross. </a:t>
            </a:r>
          </a:p>
          <a:p>
            <a:pPr algn="ctr">
              <a:defRPr sz="3200" b="0"/>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Colossians 2:8-23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¹⁶ Therefore do not let anyone judge you by what you eat or drink, or with regard to a religious festival, a New Moon celebration or a Sabbath day. ¹⁷ These are a shadow of the things that were to come; the reality, however, is found in Christ.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Colossians 2:8-23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¹⁸ Do not let anyone who delights in false humility and the worship of angels disqualify you. Such a person also goes into great detail about what they have seen; they are puffed up with idle notions by their unspiritual mind. ¹⁹ They have lost connection with the head, from whom the whole body, supported and held together by its ligaments and sinews, grows as God causes it to grow. </a:t>
            </a:r>
          </a:p>
          <a:p>
            <a:pPr algn="ctr">
              <a:defRPr sz="3200" b="0"/>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Colossians 2:8-23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²⁰ Since you died with Christ to the elemental spiritual forces of this world, why, as though you still belonged to the world, do you submit to its rules: ²¹ “Do not handle! Do not taste! Do not touch!”?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Colossians 2:8-23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²² These rules, which have to do with things that are all destined to perish with use, are based on merely human commands and teachings. ²³ Such regulations indeed have an appearance of wisdom, with their self-imposed worship, their false humility and their harsh treatment of the body, but they lack any value in restraining sensual indulgence.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514600"/>
            <a:ext cx="3657600" cy="914400"/>
          </a:xfrm>
          <a:prstGeom prst="rect">
            <a:avLst/>
          </a:prstGeom>
          <a:noFill/>
        </p:spPr>
        <p:txBody>
          <a:bodyPr wrap="square" lIns="0">
            <a:spAutoFit/>
          </a:bodyPr>
          <a:lstStyle/>
          <a:p>
            <a:endParaRPr/>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170714" y="228600"/>
            <a:ext cx="6339840" cy="1143000"/>
          </a:xfrm>
          <a:prstGeom prst="rect">
            <a:avLst/>
          </a:prstGeom>
          <a:noFill/>
        </p:spPr>
        <p:txBody>
          <a:bodyPr wrap="square">
            <a:spAutoFit/>
          </a:bodyPr>
          <a:lstStyle/>
          <a:p>
            <a:endParaRPr/>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5170714" y="1543050"/>
            <a:ext cx="6339840" cy="1143000"/>
          </a:xfrm>
          <a:prstGeom prst="rect">
            <a:avLst/>
          </a:prstGeom>
          <a:noFill/>
        </p:spPr>
        <p:txBody>
          <a:bodyPr wrap="square">
            <a:spAutoFit/>
          </a:bodyPr>
          <a:lstStyle/>
          <a:p>
            <a:endParaRPr/>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5170714" y="2857500"/>
            <a:ext cx="6339840" cy="1143000"/>
          </a:xfrm>
          <a:prstGeom prst="rect">
            <a:avLst/>
          </a:prstGeom>
          <a:noFill/>
        </p:spPr>
        <p:txBody>
          <a:bodyPr wrap="square">
            <a:spAutoFit/>
          </a:bodyPr>
          <a:lstStyle/>
          <a:p>
            <a:endParaRPr/>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TextBox 12"/>
          <p:cNvSpPr txBox="1"/>
          <p:nvPr/>
        </p:nvSpPr>
        <p:spPr>
          <a:xfrm>
            <a:off x="5170714" y="4171950"/>
            <a:ext cx="6339840" cy="1143000"/>
          </a:xfrm>
          <a:prstGeom prst="rect">
            <a:avLst/>
          </a:prstGeom>
          <a:noFill/>
        </p:spPr>
        <p:txBody>
          <a:bodyPr wrap="square">
            <a:spAutoFit/>
          </a:bodyPr>
          <a:lstStyle/>
          <a:p>
            <a:endParaRPr/>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5170714" y="5486400"/>
            <a:ext cx="6339840" cy="1143000"/>
          </a:xfrm>
          <a:prstGeom prst="rect">
            <a:avLst/>
          </a:prstGeom>
          <a:noFill/>
        </p:spPr>
        <p:txBody>
          <a:bodyPr wrap="square">
            <a:spAutoFit/>
          </a:bodyPr>
          <a:lstStyle/>
          <a:p>
            <a:endParaRPr/>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Mingle time!</a:t>
            </a:r>
          </a:p>
        </p:txBody>
      </p:sp>
      <p:pic>
        <p:nvPicPr>
          <p:cNvPr id="3" name="Picture 2" descr="square_IMG_4021.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Above all powers, above all kings</a:t>
            </a:r>
          </a:p>
          <a:p>
            <a:pPr algn="ctr">
              <a:defRPr sz="3300" b="0"/>
            </a:pPr>
            <a:r>
              <a:t>Above all nature and all created things</a:t>
            </a:r>
          </a:p>
          <a:p>
            <a:pPr algn="ctr">
              <a:defRPr sz="3300" b="0"/>
            </a:pPr>
            <a:r>
              <a:t>Above all wisdom and all the ways of man</a:t>
            </a:r>
          </a:p>
          <a:p>
            <a:pPr algn="ctr">
              <a:defRPr sz="3300" b="0"/>
            </a:pPr>
            <a:r>
              <a:t>You were here before the world began</a:t>
            </a:r>
          </a:p>
          <a:p>
            <a:pPr algn="ctr">
              <a:defRPr sz="3300" b="0"/>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Above all kingdoms, above all thrones</a:t>
            </a:r>
          </a:p>
          <a:p>
            <a:pPr algn="ctr">
              <a:defRPr sz="3300" b="0"/>
            </a:pPr>
            <a:r>
              <a:t>Above all wonders the world has ever known</a:t>
            </a:r>
          </a:p>
          <a:p>
            <a:pPr algn="ctr">
              <a:defRPr sz="3300" b="0"/>
            </a:pPr>
            <a:r>
              <a:t>Above all wealth and treasures of the earth</a:t>
            </a:r>
          </a:p>
          <a:p>
            <a:pPr algn="ctr">
              <a:defRPr sz="3300" b="0"/>
            </a:pPr>
            <a:r>
              <a:t>There's no way to measure what You're worth</a:t>
            </a:r>
          </a:p>
          <a:p>
            <a:pPr algn="ctr">
              <a:defRPr sz="3300" b="0"/>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Crucified, laid behind a stone</a:t>
            </a:r>
          </a:p>
          <a:p>
            <a:pPr algn="ctr">
              <a:defRPr sz="3300" b="0"/>
            </a:pPr>
            <a:r>
              <a:t>You lived to die, rejected and alone</a:t>
            </a:r>
          </a:p>
          <a:p>
            <a:pPr algn="ctr">
              <a:defRPr sz="3300" b="0"/>
            </a:pPr>
            <a:r>
              <a:t>Like a rose, trampled on the ground</a:t>
            </a:r>
          </a:p>
          <a:p>
            <a:pPr algn="ctr">
              <a:defRPr sz="3300" b="0"/>
            </a:pPr>
            <a:r>
              <a:t>You took the fall and thought of me, above all</a:t>
            </a:r>
          </a:p>
          <a:p>
            <a:pPr algn="ctr">
              <a:defRPr sz="3300" b="0"/>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Above all powers, above all kings</a:t>
            </a:r>
          </a:p>
          <a:p>
            <a:pPr algn="ctr">
              <a:defRPr sz="3300" b="0"/>
            </a:pPr>
            <a:r>
              <a:t>Above all nature and all created things</a:t>
            </a:r>
          </a:p>
          <a:p>
            <a:pPr algn="ctr">
              <a:defRPr sz="3300" b="0"/>
            </a:pPr>
            <a:r>
              <a:t>Above all wisdom and all the ways of man</a:t>
            </a:r>
          </a:p>
          <a:p>
            <a:pPr algn="ctr">
              <a:defRPr sz="3300" b="0"/>
            </a:pPr>
            <a:r>
              <a:t>You were here before the world began</a:t>
            </a:r>
          </a:p>
          <a:p>
            <a:pPr algn="ctr">
              <a:defRPr sz="3300" b="0"/>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Above all kingdoms, above all thrones</a:t>
            </a:r>
          </a:p>
          <a:p>
            <a:pPr algn="ctr">
              <a:defRPr sz="3300" b="0"/>
            </a:pPr>
            <a:r>
              <a:t>Above all wonders the world has ever known</a:t>
            </a:r>
          </a:p>
          <a:p>
            <a:pPr algn="ctr">
              <a:defRPr sz="3300" b="0"/>
            </a:pPr>
            <a:r>
              <a:t>Above all wealth and treasures of the earth</a:t>
            </a:r>
          </a:p>
          <a:p>
            <a:pPr algn="ctr">
              <a:defRPr sz="3300" b="0"/>
            </a:pPr>
            <a:r>
              <a:t>There's no way to measure what You're worth</a:t>
            </a:r>
          </a:p>
          <a:p>
            <a:pPr algn="ctr">
              <a:defRPr sz="3300" b="0"/>
            </a:pPr>
            <a:endParaRPr/>
          </a:p>
        </p:txBody>
      </p:sp>
    </p:spTree>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D07AFA-56ED-494E-AC96-7D874BD7F8D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3089DF1-5746-46EC-AE4D-E0FEEFA364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3B034D-ACEF-4C52-A048-622E130B9A2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TM56488565</Template>
  <TotalTime>0</TotalTime>
  <Words>1506</Words>
  <Application>Microsoft Macintosh PowerPoint</Application>
  <PresentationFormat>Widescreen</PresentationFormat>
  <Paragraphs>187</Paragraphs>
  <Slides>49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Century Gothic Bold</vt:lpstr>
      <vt:lpstr>Daytona Pro Light</vt:lpstr>
      <vt:lpstr>Arial</vt:lpstr>
      <vt:lpstr>Calibri</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2021-05-30T19:37:17Z</dcterms:created>
  <dcterms:modified xsi:type="dcterms:W3CDTF">2024-11-09T13:07:21Z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